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9" r:id="rId4"/>
    <p:sldId id="265" r:id="rId5"/>
    <p:sldId id="266" r:id="rId6"/>
    <p:sldId id="267" r:id="rId7"/>
    <p:sldId id="268" r:id="rId8"/>
    <p:sldId id="269" r:id="rId9"/>
    <p:sldId id="258" r:id="rId10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364" autoAdjust="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1402598-B505-418E-A021-875B985E8724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7CC9DAEA-0A9D-4B5A-A8FC-EA38EF090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28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32357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692624"/>
            <a:ext cx="6400800" cy="67248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j-lt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6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>
                <a:latin typeface="+mj-lt"/>
                <a:ea typeface="+mj-ea"/>
              </a:defRPr>
            </a:lvl1pPr>
            <a:lvl2pPr>
              <a:defRPr>
                <a:latin typeface="+mj-lt"/>
                <a:ea typeface="+mj-ea"/>
              </a:defRPr>
            </a:lvl2pPr>
            <a:lvl3pPr>
              <a:defRPr>
                <a:latin typeface="+mj-lt"/>
                <a:ea typeface="+mj-ea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79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>
                <a:latin typeface="+mj-lt"/>
                <a:ea typeface="+mj-ea"/>
              </a:defRPr>
            </a:lvl1pPr>
            <a:lvl2pPr>
              <a:defRPr>
                <a:latin typeface="+mj-lt"/>
                <a:ea typeface="+mj-ea"/>
              </a:defRPr>
            </a:lvl2pPr>
            <a:lvl3pPr>
              <a:defRPr>
                <a:latin typeface="+mj-lt"/>
                <a:ea typeface="+mj-ea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46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+mj-lt"/>
                <a:ea typeface="+mj-ea"/>
              </a:defRPr>
            </a:lvl1pPr>
            <a:lvl2pPr>
              <a:defRPr>
                <a:latin typeface="+mj-lt"/>
                <a:ea typeface="+mj-ea"/>
              </a:defRPr>
            </a:lvl2pPr>
            <a:lvl3pPr>
              <a:defRPr>
                <a:latin typeface="+mj-lt"/>
                <a:ea typeface="+mj-ea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84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78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+mj-lt"/>
                <a:ea typeface="+mj-ea"/>
              </a:defRPr>
            </a:lvl1pPr>
            <a:lvl2pPr>
              <a:defRPr sz="1600">
                <a:latin typeface="+mj-lt"/>
                <a:ea typeface="+mj-ea"/>
              </a:defRPr>
            </a:lvl2pPr>
            <a:lvl3pPr>
              <a:defRPr sz="1400">
                <a:latin typeface="+mj-lt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+mj-lt"/>
                <a:ea typeface="+mj-ea"/>
              </a:defRPr>
            </a:lvl1pPr>
            <a:lvl2pPr>
              <a:defRPr sz="1600">
                <a:latin typeface="+mj-lt"/>
                <a:ea typeface="+mj-ea"/>
              </a:defRPr>
            </a:lvl2pPr>
            <a:lvl3pPr>
              <a:defRPr sz="1400">
                <a:latin typeface="+mj-lt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5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+mj-lt"/>
                <a:ea typeface="+mj-ea"/>
              </a:defRPr>
            </a:lvl1pPr>
            <a:lvl2pPr>
              <a:defRPr sz="1600">
                <a:latin typeface="+mj-lt"/>
                <a:ea typeface="+mj-ea"/>
              </a:defRPr>
            </a:lvl2pPr>
            <a:lvl3pPr>
              <a:defRPr sz="1400">
                <a:latin typeface="+mj-lt"/>
                <a:ea typeface="+mj-ea"/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+mj-lt"/>
                <a:ea typeface="+mj-ea"/>
              </a:defRPr>
            </a:lvl1pPr>
            <a:lvl2pPr>
              <a:defRPr sz="1600">
                <a:latin typeface="+mj-lt"/>
                <a:ea typeface="+mj-ea"/>
              </a:defRPr>
            </a:lvl2pPr>
            <a:lvl3pPr>
              <a:defRPr sz="1400">
                <a:latin typeface="+mj-lt"/>
                <a:ea typeface="+mj-ea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87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3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03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 b="1">
                <a:latin typeface="+mj-lt"/>
                <a:ea typeface="+mj-ea"/>
              </a:defRPr>
            </a:lvl1pPr>
            <a:lvl2pPr>
              <a:defRPr sz="1600">
                <a:latin typeface="+mj-lt"/>
                <a:ea typeface="+mj-ea"/>
              </a:defRPr>
            </a:lvl2pPr>
            <a:lvl3pPr>
              <a:defRPr sz="1400">
                <a:latin typeface="+mj-lt"/>
                <a:ea typeface="+mj-ea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+mj-lt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84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j-lt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j-lt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6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fld id="{59321CB0-E87A-4CB8-BED4-28D3D305165C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</a:defRPr>
            </a:lvl1pPr>
          </a:lstStyle>
          <a:p>
            <a:fld id="{F6BD02AC-A17D-47B7-9495-BCBE20CED7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95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n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l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基於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Infineon XMC1302-Q024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的直流無刷馬達控制之工業用輸送機馬達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方案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– 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測試報告</a:t>
            </a:r>
            <a:r>
              <a:rPr lang="en-US" altLang="zh-TW" sz="320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800" b="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2019.10.16</a:t>
            </a:r>
            <a:endParaRPr lang="zh-TW" altLang="zh-TW" sz="1800" b="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88832" cy="1143000"/>
          </a:xfrm>
        </p:spPr>
        <p:txBody>
          <a:bodyPr/>
          <a:lstStyle/>
          <a:p>
            <a:r>
              <a:rPr lang="en-US" altLang="zh-TW" dirty="0" smtClean="0"/>
              <a:t>Test 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7643192" cy="4641379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b="0" dirty="0" smtClean="0">
                <a:solidFill>
                  <a:schemeClr val="tx1"/>
                </a:solidFill>
              </a:rPr>
              <a:t>Driver board: IFX_XMC_PMSM_LV_EVK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b="0" dirty="0" smtClean="0">
                <a:solidFill>
                  <a:schemeClr val="tx1"/>
                </a:solidFill>
              </a:rPr>
              <a:t>Motor type: BLDC</a:t>
            </a:r>
            <a:r>
              <a:rPr lang="en-US" altLang="zh-TW" b="0" dirty="0">
                <a:solidFill>
                  <a:schemeClr val="tx1"/>
                </a:solidFill>
              </a:rPr>
              <a:t> motor of conveyor </a:t>
            </a:r>
            <a:r>
              <a:rPr lang="en-US" altLang="zh-TW" b="0" dirty="0" smtClean="0">
                <a:solidFill>
                  <a:schemeClr val="tx1"/>
                </a:solidFill>
              </a:rPr>
              <a:t>belt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b="0" dirty="0" smtClean="0">
                <a:solidFill>
                  <a:schemeClr val="tx1"/>
                </a:solidFill>
              </a:rPr>
              <a:t>S/W control method</a:t>
            </a:r>
            <a:r>
              <a:rPr lang="en-US" altLang="zh-TW" b="0" dirty="0">
                <a:solidFill>
                  <a:schemeClr val="tx1"/>
                </a:solidFill>
              </a:rPr>
              <a:t>: </a:t>
            </a:r>
            <a:r>
              <a:rPr lang="en-US" altLang="zh-TW" b="0" dirty="0" smtClean="0">
                <a:solidFill>
                  <a:schemeClr val="tx1"/>
                </a:solidFill>
              </a:rPr>
              <a:t>120deg block </a:t>
            </a:r>
            <a:r>
              <a:rPr lang="en-US" altLang="zh-TW" b="0" dirty="0">
                <a:solidFill>
                  <a:schemeClr val="tx1"/>
                </a:solidFill>
              </a:rPr>
              <a:t>commutation with </a:t>
            </a:r>
            <a:r>
              <a:rPr lang="en-US" altLang="zh-TW" b="0" dirty="0" err="1" smtClean="0">
                <a:solidFill>
                  <a:schemeClr val="tx1"/>
                </a:solidFill>
              </a:rPr>
              <a:t>pwm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b="0" dirty="0" smtClean="0">
                <a:solidFill>
                  <a:schemeClr val="tx1"/>
                </a:solidFill>
              </a:rPr>
              <a:t>Position detection: 3 Hall sensor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b="0" dirty="0" smtClean="0">
                <a:solidFill>
                  <a:schemeClr val="tx1"/>
                </a:solidFill>
              </a:rPr>
              <a:t>Speed control scheme: Potentiometer 0~5Vdc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b="0" dirty="0" smtClean="0">
                <a:solidFill>
                  <a:schemeClr val="tx1"/>
                </a:solidFill>
              </a:rPr>
              <a:t>Free loading </a:t>
            </a:r>
            <a:endParaRPr lang="zh-TW" altLang="en-US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81" y="4005064"/>
            <a:ext cx="3797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2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124744"/>
            <a:ext cx="3394720" cy="3528392"/>
          </a:xfrm>
        </p:spPr>
        <p:txBody>
          <a:bodyPr/>
          <a:lstStyle/>
          <a:p>
            <a:pPr marL="0" indent="0">
              <a:buClr>
                <a:srgbClr val="00B050"/>
              </a:buClr>
            </a:pPr>
            <a:endParaRPr lang="en-US" altLang="zh-TW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1000RPM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24V Input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0.15A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3.6W</a:t>
            </a:r>
            <a:endParaRPr lang="zh-TW" alt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3048000" cy="49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744416" cy="1143000"/>
          </a:xfrm>
        </p:spPr>
        <p:txBody>
          <a:bodyPr/>
          <a:lstStyle/>
          <a:p>
            <a:r>
              <a:rPr lang="en-US" altLang="zh-TW" dirty="0" smtClean="0"/>
              <a:t>Motor operation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94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124744"/>
            <a:ext cx="3394720" cy="3312368"/>
          </a:xfrm>
        </p:spPr>
        <p:txBody>
          <a:bodyPr/>
          <a:lstStyle/>
          <a:p>
            <a:pPr marL="0" indent="0">
              <a:buClr>
                <a:srgbClr val="00B050"/>
              </a:buClr>
            </a:pPr>
            <a:endParaRPr lang="en-US" altLang="zh-TW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/>
              <a:t>2</a:t>
            </a:r>
            <a:r>
              <a:rPr lang="en-US" altLang="zh-TW" sz="2400" dirty="0" smtClean="0"/>
              <a:t>000RPM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24V Input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0.21A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/>
              <a:t>5</a:t>
            </a:r>
            <a:r>
              <a:rPr lang="en-US" altLang="zh-TW" sz="2400" dirty="0" smtClean="0"/>
              <a:t>W</a:t>
            </a:r>
            <a:endParaRPr lang="zh-TW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048000" cy="484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744416" cy="1143000"/>
          </a:xfrm>
        </p:spPr>
        <p:txBody>
          <a:bodyPr/>
          <a:lstStyle/>
          <a:p>
            <a:r>
              <a:rPr lang="en-US" altLang="zh-TW" dirty="0" smtClean="0"/>
              <a:t>Motor operation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97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196752"/>
            <a:ext cx="3394720" cy="3312368"/>
          </a:xfrm>
        </p:spPr>
        <p:txBody>
          <a:bodyPr/>
          <a:lstStyle/>
          <a:p>
            <a:pPr marL="0" indent="0">
              <a:buClr>
                <a:srgbClr val="00B050"/>
              </a:buClr>
            </a:pPr>
            <a:endParaRPr lang="en-US" altLang="zh-TW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/>
              <a:t>3</a:t>
            </a:r>
            <a:r>
              <a:rPr lang="en-US" altLang="zh-TW" sz="2400" dirty="0" smtClean="0"/>
              <a:t>000RPM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24V Input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0.27A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6.5W</a:t>
            </a:r>
            <a:endParaRPr lang="zh-TW" alt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048000" cy="47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744416" cy="1143000"/>
          </a:xfrm>
        </p:spPr>
        <p:txBody>
          <a:bodyPr/>
          <a:lstStyle/>
          <a:p>
            <a:r>
              <a:rPr lang="en-US" altLang="zh-TW" dirty="0" smtClean="0"/>
              <a:t>Motor operation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97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96752"/>
            <a:ext cx="3394720" cy="3312368"/>
          </a:xfrm>
        </p:spPr>
        <p:txBody>
          <a:bodyPr/>
          <a:lstStyle/>
          <a:p>
            <a:pPr marL="0" indent="0">
              <a:buClr>
                <a:srgbClr val="00B050"/>
              </a:buClr>
            </a:pPr>
            <a:endParaRPr lang="en-US" altLang="zh-TW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Max 5440RPM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24V Input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0.43A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10.3W</a:t>
            </a:r>
            <a:endParaRPr lang="zh-TW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00" y="1556792"/>
            <a:ext cx="3048000" cy="469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744416" cy="1143000"/>
          </a:xfrm>
        </p:spPr>
        <p:txBody>
          <a:bodyPr/>
          <a:lstStyle/>
          <a:p>
            <a:r>
              <a:rPr lang="en-US" altLang="zh-TW" dirty="0" smtClean="0"/>
              <a:t>Motor operation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96752"/>
            <a:ext cx="3394720" cy="3312368"/>
          </a:xfrm>
        </p:spPr>
        <p:txBody>
          <a:bodyPr/>
          <a:lstStyle/>
          <a:p>
            <a:pPr marL="0" indent="0">
              <a:buClr>
                <a:srgbClr val="00B050"/>
              </a:buClr>
            </a:pPr>
            <a:endParaRPr lang="en-US" altLang="zh-TW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200" dirty="0" smtClean="0"/>
              <a:t>P.2.2-ADC detection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200" dirty="0"/>
              <a:t>5V: </a:t>
            </a:r>
            <a:r>
              <a:rPr lang="en-US" altLang="zh-TW" sz="2200" dirty="0" smtClean="0"/>
              <a:t>CW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sz="2200" dirty="0"/>
              <a:t>0V: </a:t>
            </a:r>
            <a:r>
              <a:rPr lang="en-US" altLang="zh-TW" sz="2200" dirty="0" smtClean="0"/>
              <a:t>CCW</a:t>
            </a:r>
          </a:p>
          <a:p>
            <a:pPr marL="0" indent="0">
              <a:buClr>
                <a:srgbClr val="00B050"/>
              </a:buClr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744416" cy="1143000"/>
          </a:xfrm>
        </p:spPr>
        <p:txBody>
          <a:bodyPr/>
          <a:lstStyle/>
          <a:p>
            <a:r>
              <a:rPr lang="en-US" altLang="zh-TW" dirty="0" smtClean="0"/>
              <a:t>Motor </a:t>
            </a:r>
            <a:r>
              <a:rPr lang="en-US" altLang="zh-TW" dirty="0" err="1" smtClean="0"/>
              <a:t>bidirection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04" y="1340768"/>
            <a:ext cx="3048000" cy="50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980728"/>
            <a:ext cx="3394720" cy="331236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B050"/>
              </a:buClr>
            </a:pPr>
            <a:endParaRPr lang="en-US" altLang="zh-TW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dirty="0" smtClean="0"/>
              <a:t>Method1: </a:t>
            </a:r>
            <a:endParaRPr lang="en-US" altLang="zh-TW" dirty="0"/>
          </a:p>
          <a:p>
            <a:pPr marL="0" indent="0">
              <a:buClr>
                <a:srgbClr val="00B050"/>
              </a:buClr>
            </a:pPr>
            <a:r>
              <a:rPr lang="en-US" altLang="zh-TW" dirty="0"/>
              <a:t>     </a:t>
            </a:r>
            <a:r>
              <a:rPr lang="en-US" altLang="zh-TW" dirty="0" err="1" smtClean="0"/>
              <a:t>Singal</a:t>
            </a:r>
            <a:r>
              <a:rPr lang="en-US" altLang="zh-TW" dirty="0"/>
              <a:t> phase </a:t>
            </a:r>
            <a:r>
              <a:rPr lang="en-US" altLang="zh-TW" dirty="0" smtClean="0"/>
              <a:t>to phase</a:t>
            </a:r>
          </a:p>
          <a:p>
            <a:pPr marL="0" indent="0">
              <a:buClr>
                <a:srgbClr val="00B050"/>
              </a:buClr>
            </a:pPr>
            <a:r>
              <a:rPr lang="en-US" altLang="zh-TW" dirty="0" smtClean="0"/>
              <a:t>     continues to open</a:t>
            </a:r>
          </a:p>
          <a:p>
            <a:pPr marL="0" indent="0">
              <a:buClr>
                <a:srgbClr val="00B050"/>
              </a:buClr>
            </a:pPr>
            <a:r>
              <a:rPr lang="en-US" altLang="zh-TW" dirty="0"/>
              <a:t> </a:t>
            </a:r>
            <a:r>
              <a:rPr lang="en-US" altLang="zh-TW" dirty="0" smtClean="0"/>
              <a:t>    (ex. HV to LW)</a:t>
            </a:r>
          </a:p>
          <a:p>
            <a:pPr marL="0" indent="0">
              <a:buClr>
                <a:srgbClr val="00B050"/>
              </a:buClr>
            </a:pPr>
            <a:endParaRPr lang="en-US" altLang="zh-TW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TW" dirty="0" smtClean="0"/>
              <a:t>Method2: </a:t>
            </a:r>
            <a:endParaRPr lang="en-US" altLang="zh-TW" dirty="0"/>
          </a:p>
          <a:p>
            <a:pPr marL="0" indent="0">
              <a:buClr>
                <a:srgbClr val="00B050"/>
              </a:buClr>
            </a:pPr>
            <a:r>
              <a:rPr lang="en-US" altLang="zh-TW" dirty="0"/>
              <a:t>     UVW Low side turn on</a:t>
            </a:r>
          </a:p>
          <a:p>
            <a:pPr marL="0" indent="0">
              <a:buClr>
                <a:srgbClr val="00B050"/>
              </a:buClr>
            </a:pPr>
            <a:r>
              <a:rPr lang="en-US" altLang="zh-TW" dirty="0"/>
              <a:t>     UVW High side turn off</a:t>
            </a:r>
          </a:p>
          <a:p>
            <a:pPr marL="0" indent="0">
              <a:buClr>
                <a:srgbClr val="00B050"/>
              </a:buClr>
            </a:pPr>
            <a:endParaRPr lang="en-US" altLang="zh-TW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744416" cy="1143000"/>
          </a:xfrm>
        </p:spPr>
        <p:txBody>
          <a:bodyPr/>
          <a:lstStyle/>
          <a:p>
            <a:r>
              <a:rPr lang="en-US" altLang="zh-TW" dirty="0" smtClean="0"/>
              <a:t>Motor break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048000" cy="49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4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9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131</Words>
  <Application>Microsoft Office PowerPoint</Application>
  <PresentationFormat>如螢幕大小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基於Infineon XMC1302-Q024的直流無刷馬達控制之工業用輸送機馬達方案 – 測試報告  2019.10.16</vt:lpstr>
      <vt:lpstr>Test Environment</vt:lpstr>
      <vt:lpstr>Motor operation</vt:lpstr>
      <vt:lpstr>Motor operation</vt:lpstr>
      <vt:lpstr>Motor operation</vt:lpstr>
      <vt:lpstr>Motor operation</vt:lpstr>
      <vt:lpstr>Motor bidirection</vt:lpstr>
      <vt:lpstr>Motor break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標題微軟正黑體(B)/Arial(B) 32pt   內文微軟正黑體(R) /Arial (R) 18pt</dc:title>
  <dc:creator>Kim Shen 沈珮儀</dc:creator>
  <cp:lastModifiedBy>Andy Chang 張元勳</cp:lastModifiedBy>
  <cp:revision>81</cp:revision>
  <cp:lastPrinted>2018-05-30T03:43:15Z</cp:lastPrinted>
  <dcterms:created xsi:type="dcterms:W3CDTF">2015-03-30T09:01:43Z</dcterms:created>
  <dcterms:modified xsi:type="dcterms:W3CDTF">2019-10-16T12:01:11Z</dcterms:modified>
</cp:coreProperties>
</file>